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0" r:id="rId3"/>
    <p:sldId id="282" r:id="rId4"/>
    <p:sldId id="279" r:id="rId5"/>
    <p:sldId id="283" r:id="rId6"/>
    <p:sldId id="289" r:id="rId7"/>
    <p:sldId id="271" r:id="rId8"/>
    <p:sldId id="273" r:id="rId9"/>
    <p:sldId id="278" r:id="rId10"/>
    <p:sldId id="276" r:id="rId11"/>
    <p:sldId id="290" r:id="rId12"/>
    <p:sldId id="291" r:id="rId13"/>
    <p:sldId id="292" r:id="rId14"/>
    <p:sldId id="277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6C7C-55E9-4553-AAF2-DBFE7FE4144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BD45-CFE4-4798-A577-7889392E4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31D0-245A-4B48-8F4C-4073FC8F9455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F69D-E905-49AD-8DAE-D5186376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4E93-1B04-4BAB-B9D8-7E04A9982D9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CF0A-DB54-4495-9F41-5FE62B498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B6E7-1243-4C31-9F44-36F39DC7776A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EA62-44BC-4114-A0E1-150945AB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D4C7-53D3-410F-B18C-1B4BDFF90EB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FC54-428A-4745-A1F7-305E981F3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566A-3C4D-4F52-BA99-013E74C78E5B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FFAE-08E4-476D-8E04-474DD4BC3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056D-8063-48E7-809E-70C7D949529F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F1AF-25BA-4646-AD0A-FEEBD5E77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F217-C573-4D75-A62E-68DF2CFEE21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58B4-AABC-4BC4-9276-9FC0D983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2485-6DA2-4B75-B54F-E177BA6F0A7F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C8F2-E393-493D-99F4-3F2E4E1F1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692F-40E0-4609-948C-493C72FB062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A339-303A-4C32-A060-42898FBDA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4BFA-10FD-4871-82B2-916FAEEAACB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DADC-F36D-419A-BB31-72BD1A9D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CCF1FC-2F99-4887-AD0A-07494279DE82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5DB414-D1E7-4B1E-9706-4061CB6A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708400" y="620713"/>
            <a:ext cx="5435600" cy="1439862"/>
          </a:xfrm>
        </p:spPr>
        <p:txBody>
          <a:bodyPr/>
          <a:lstStyle/>
          <a:p>
            <a:r>
              <a:rPr lang="ru-RU" smtClean="0"/>
              <a:t>«Мы вернёмся домой молодыми»…</a:t>
            </a:r>
          </a:p>
        </p:txBody>
      </p:sp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3276600" y="2276475"/>
            <a:ext cx="6048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>
                <a:latin typeface="Calibri" pitchFamily="34" charset="0"/>
              </a:rPr>
              <a:t>Классный час</a:t>
            </a:r>
          </a:p>
          <a:p>
            <a:pPr algn="ctr" eaLnBrk="0" hangingPunct="0"/>
            <a:r>
              <a:rPr lang="ru-RU" sz="3200">
                <a:latin typeface="Calibri" pitchFamily="34" charset="0"/>
              </a:rPr>
              <a:t> «О воинах, о доблести</a:t>
            </a:r>
            <a:r>
              <a:rPr lang="ru-RU" sz="3200"/>
              <a:t>, </a:t>
            </a:r>
            <a:r>
              <a:rPr lang="ru-RU" sz="3200">
                <a:latin typeface="Calibri" pitchFamily="34" charset="0"/>
              </a:rPr>
              <a:t>о чести»</a:t>
            </a:r>
          </a:p>
        </p:txBody>
      </p:sp>
      <p:pic>
        <p:nvPicPr>
          <p:cNvPr id="2052" name="Picture 4" descr="16_Fevralia_Afganistan_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3492500" cy="560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708400" y="4508500"/>
            <a:ext cx="45370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Подшивалова А.А., </a:t>
            </a:r>
          </a:p>
          <a:p>
            <a:pPr>
              <a:spcBef>
                <a:spcPct val="50000"/>
              </a:spcBef>
            </a:pPr>
            <a:r>
              <a:rPr lang="ru-RU"/>
              <a:t>классный руководитель 4 «В» класса</a:t>
            </a:r>
          </a:p>
          <a:p>
            <a:pPr>
              <a:spcBef>
                <a:spcPct val="50000"/>
              </a:spcBef>
            </a:pPr>
            <a:r>
              <a:rPr lang="ru-RU"/>
              <a:t>Подшивалова М.Н.,</a:t>
            </a:r>
          </a:p>
          <a:p>
            <a:pPr>
              <a:spcBef>
                <a:spcPct val="50000"/>
              </a:spcBef>
            </a:pPr>
            <a:r>
              <a:rPr lang="ru-RU"/>
              <a:t> классный руководитель 7 «А» класса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642938"/>
            <a:ext cx="36433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1071563" y="1285875"/>
            <a:ext cx="3429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Сергей Юшманов (слева) с другом в учебной отряде в день присяги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1835150" y="1557338"/>
            <a:ext cx="5915025" cy="38496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В похоронке сообщили, что «рядовой Юшманов», выполняя боевое задание, верный военной присяге тяжело заболел и умер 2 сентября 1984».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Однако Сергей подорвался на мине.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00563" y="692150"/>
            <a:ext cx="4103687" cy="53911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Рядовой Юшманов награжден</a:t>
            </a:r>
          </a:p>
          <a:p>
            <a:r>
              <a:rPr lang="ru-RU" smtClean="0">
                <a:latin typeface="Arial" charset="0"/>
              </a:rPr>
              <a:t> Орденом Красной Звезды  </a:t>
            </a:r>
          </a:p>
          <a:p>
            <a:r>
              <a:rPr lang="ru-RU" smtClean="0">
                <a:latin typeface="Arial" charset="0"/>
              </a:rPr>
              <a:t>Медалью «Воину-интернационалисту от благодарного афганского народа»</a:t>
            </a:r>
          </a:p>
        </p:txBody>
      </p:sp>
      <p:pic>
        <p:nvPicPr>
          <p:cNvPr id="30724" name="Picture 7" descr="o1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2159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ANd9GcTH-cwk_DdM3SSduSMFpmk-phf_2aVaJAzvaI9ZXMaqF4yFqk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71633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4000500" y="1600200"/>
            <a:ext cx="46863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Похоронен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Юшманов Сергей на Афгано-Чеченском мемориале Вологодского кладбища</a:t>
            </a:r>
          </a:p>
        </p:txBody>
      </p:sp>
      <p:pic>
        <p:nvPicPr>
          <p:cNvPr id="31747" name="Picture 7" descr="afg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14500"/>
            <a:ext cx="2095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57188" y="4357688"/>
            <a:ext cx="4357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Данилов 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Сергей Николаевич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(05.01.1964-18.01.1985)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43438" y="1125538"/>
            <a:ext cx="3744912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Данилов Сергей родился в семье рабочих лесопильного деревообрабатывающего комбината Даниловых Николая Федоровича и Анны Ильиничны.</a:t>
            </a:r>
          </a:p>
          <a:p>
            <a:pPr>
              <a:spcBef>
                <a:spcPct val="50000"/>
              </a:spcBef>
            </a:pPr>
            <a:r>
              <a:rPr lang="ru-RU"/>
              <a:t>Выпускник школы № 40</a:t>
            </a:r>
          </a:p>
          <a:p>
            <a:pPr>
              <a:spcBef>
                <a:spcPct val="50000"/>
              </a:spcBef>
            </a:pPr>
            <a:r>
              <a:rPr lang="ru-RU"/>
              <a:t>Рос Сергей целеустремленным мальчиком, хорошо играл в хоккей, его команда много раз побеждала в различных соревнованиях.</a:t>
            </a:r>
          </a:p>
          <a:p>
            <a:pPr>
              <a:spcBef>
                <a:spcPct val="50000"/>
              </a:spcBef>
            </a:pPr>
            <a:r>
              <a:rPr lang="ru-RU"/>
              <a:t>Окончил профессиональное училище № 15 по специальности «Слесарь по ремонту контрольно-измерительных приборов и автоматики». 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33575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Жизнь Сергея была не долгой, но яркой.  Рано повзрослевшим и юным ушел он из жизни. Но будут взрослыми  афганские дети, те, за кого сражался с врагами Апрельской революции Сергей, чтобы с оружием в руках отстоять светлое будущее афганского народа, надежно защитить южные рубежи нашей Родины </a:t>
            </a:r>
            <a:r>
              <a:rPr lang="ru-RU" sz="2000" smtClean="0">
                <a:latin typeface="Arial" charset="0"/>
              </a:rPr>
              <a:t>(из письма командира воинской части С. Данилова матери)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4284663" y="836613"/>
            <a:ext cx="4330700" cy="5246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Сергей Данилов за службу в Афганистане был награжден медалью «За отвагу»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Погиб Сергей 18 января 1985 года. Он был смертельно ранен на Сарипульском мосту. До окончания армейской службы оставалось несколько дней.</a:t>
            </a:r>
          </a:p>
        </p:txBody>
      </p:sp>
      <p:sp>
        <p:nvSpPr>
          <p:cNvPr id="14339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3" name="Picture 13" descr="MOtvag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22272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>
                <a:latin typeface="Arial" charset="0"/>
              </a:rPr>
              <a:t>Сергей Данилов посмертно награжден</a:t>
            </a:r>
          </a:p>
          <a:p>
            <a:pPr algn="ctr"/>
            <a:r>
              <a:rPr lang="ru-RU" sz="2800" smtClean="0">
                <a:latin typeface="Arial" charset="0"/>
              </a:rPr>
              <a:t> Орденом Красной звезды</a:t>
            </a:r>
          </a:p>
          <a:p>
            <a:pPr algn="ctr">
              <a:buFont typeface="Arial" charset="0"/>
              <a:buNone/>
            </a:pPr>
            <a:endParaRPr lang="ru-RU" sz="2800" smtClean="0">
              <a:latin typeface="Arial" charset="0"/>
            </a:endParaRPr>
          </a:p>
          <a:p>
            <a:pPr algn="ctr"/>
            <a:r>
              <a:rPr lang="ru-RU" sz="2800" smtClean="0">
                <a:latin typeface="Arial" charset="0"/>
              </a:rPr>
              <a:t>Медалью «Воину-интернационалисту от благодарного афганского народа»</a:t>
            </a:r>
          </a:p>
        </p:txBody>
      </p:sp>
      <p:sp>
        <p:nvSpPr>
          <p:cNvPr id="15364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5" name="Picture 7" descr="o1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052513"/>
            <a:ext cx="251936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ANd9GcTH-cwk_DdM3SSduSMFpmk-phf_2aVaJAzvaI9ZXMaqF4yFqk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73463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000500" y="1600200"/>
            <a:ext cx="46863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Похоронен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Данилов Сергей на Афгано-Чеченском мемориале Вологодского кладбища</a:t>
            </a:r>
          </a:p>
        </p:txBody>
      </p:sp>
      <p:pic>
        <p:nvPicPr>
          <p:cNvPr id="16387" name="Picture 7" descr="afg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14500"/>
            <a:ext cx="2095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ANd9GcQswV7rUp09WaMQYd3zH8a7q-axtRgATNxeVZBswQ0D5SRGYj9TX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0"/>
            <a:ext cx="31861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11638" y="765175"/>
            <a:ext cx="45370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Мы помним вас, «ребята из Афгана»,</a:t>
            </a:r>
          </a:p>
          <a:p>
            <a:pPr>
              <a:spcBef>
                <a:spcPct val="50000"/>
              </a:spcBef>
            </a:pPr>
            <a:r>
              <a:rPr lang="ru-RU"/>
              <a:t>С поселка нашего простые пареньки,</a:t>
            </a:r>
          </a:p>
          <a:p>
            <a:pPr>
              <a:spcBef>
                <a:spcPct val="50000"/>
              </a:spcBef>
            </a:pPr>
            <a:r>
              <a:rPr lang="ru-RU"/>
              <a:t>Сергея два – Данилов и Юшманов.</a:t>
            </a:r>
          </a:p>
          <a:p>
            <a:pPr>
              <a:spcBef>
                <a:spcPct val="50000"/>
              </a:spcBef>
            </a:pPr>
            <a:r>
              <a:rPr lang="ru-RU"/>
              <a:t>Когда-то бывшие мои ученики.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Чуть, повзрослев, солдатами вы стали,</a:t>
            </a:r>
          </a:p>
          <a:p>
            <a:pPr>
              <a:spcBef>
                <a:spcPct val="50000"/>
              </a:spcBef>
            </a:pPr>
            <a:r>
              <a:rPr lang="ru-RU"/>
              <a:t>Не в армию, а на войну ушли,</a:t>
            </a:r>
          </a:p>
          <a:p>
            <a:pPr>
              <a:spcBef>
                <a:spcPct val="50000"/>
              </a:spcBef>
            </a:pPr>
            <a:r>
              <a:rPr lang="ru-RU"/>
              <a:t>В «горячей точке» смерть свою познали</a:t>
            </a:r>
          </a:p>
          <a:p>
            <a:pPr>
              <a:spcBef>
                <a:spcPct val="50000"/>
              </a:spcBef>
            </a:pPr>
            <a:r>
              <a:rPr lang="ru-RU"/>
              <a:t>От нашей Родины, Руси вдали…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 sz="1400"/>
              <a:t>Тамара Ивановна Корякина, </a:t>
            </a:r>
          </a:p>
          <a:p>
            <a:pPr>
              <a:spcBef>
                <a:spcPct val="50000"/>
              </a:spcBef>
            </a:pPr>
            <a:r>
              <a:rPr lang="ru-RU" sz="1400"/>
              <a:t>учитель английского языка</a:t>
            </a:r>
          </a:p>
          <a:p>
            <a:pPr>
              <a:spcBef>
                <a:spcPct val="50000"/>
              </a:spcBef>
            </a:pPr>
            <a:r>
              <a:rPr lang="ru-RU" sz="1400"/>
              <a:t> школы № 40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557338"/>
            <a:ext cx="2998787" cy="1971675"/>
          </a:xfrm>
          <a:noFill/>
        </p:spPr>
      </p:pic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836613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933825"/>
            <a:ext cx="29527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Объект 3"/>
          <p:cNvPicPr>
            <a:picLocks noChangeAspect="1"/>
          </p:cNvPicPr>
          <p:nvPr/>
        </p:nvPicPr>
        <p:blipFill>
          <a:blip r:embed="rId5"/>
          <a:srcRect l="2" r="607" b="4169"/>
          <a:stretch>
            <a:fillRect/>
          </a:stretch>
        </p:blipFill>
        <p:spPr bwMode="auto">
          <a:xfrm>
            <a:off x="4932363" y="3303588"/>
            <a:ext cx="3563937" cy="2676525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71500"/>
            <a:ext cx="8229600" cy="1143000"/>
          </a:xfrm>
        </p:spPr>
        <p:txBody>
          <a:bodyPr lIns="0" rIns="0" bIns="0" anchor="b">
            <a:normAutofit fontScale="90000"/>
          </a:bodyPr>
          <a:lstStyle/>
          <a:p>
            <a:pPr>
              <a:defRPr/>
            </a:pPr>
            <a:r>
              <a:rPr lang="ru-RU" sz="3900" dirty="0" smtClean="0">
                <a:latin typeface="Arial" charset="0"/>
              </a:rPr>
              <a:t>15 февраля 1989 г.</a:t>
            </a:r>
            <a:br>
              <a:rPr lang="ru-RU" sz="3900" dirty="0" smtClean="0">
                <a:latin typeface="Arial" charset="0"/>
              </a:rPr>
            </a:br>
            <a:r>
              <a:rPr lang="ru-RU" sz="3900" dirty="0" smtClean="0"/>
              <a:t>ВЫВОД ВОЙСК ИЗ АФГАНИСТАНА</a:t>
            </a:r>
          </a:p>
        </p:txBody>
      </p:sp>
      <p:pic>
        <p:nvPicPr>
          <p:cNvPr id="4099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844675"/>
            <a:ext cx="2571750" cy="2371725"/>
          </a:xfrm>
        </p:spPr>
      </p:pic>
      <p:pic>
        <p:nvPicPr>
          <p:cNvPr id="4100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429125"/>
            <a:ext cx="25717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43706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916113"/>
            <a:ext cx="2571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СКОРБНЫЕ ИТОГИ </a:t>
            </a:r>
            <a:br>
              <a:rPr lang="ru-RU" sz="2800" dirty="0" smtClean="0"/>
            </a:br>
            <a:r>
              <a:rPr lang="ru-RU" sz="2800" dirty="0" smtClean="0"/>
              <a:t>«АФГАНСКОЙ ВОЙНЫ»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Убито и умерло от ран и болезней :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/>
              <a:t>-13 833 военнослужащих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/>
              <a:t>-572 военнослужащих КГБ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/>
              <a:t>-28 сотрудников МВД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/>
              <a:t>-190 военных советников</a:t>
            </a:r>
          </a:p>
          <a:p>
            <a:pPr>
              <a:defRPr/>
            </a:pPr>
            <a:r>
              <a:rPr lang="ru-RU" dirty="0" smtClean="0"/>
              <a:t>Стали инвалидами 6669 афганцев</a:t>
            </a:r>
          </a:p>
          <a:p>
            <a:pPr>
              <a:defRPr/>
            </a:pPr>
            <a:r>
              <a:rPr lang="ru-RU" dirty="0" smtClean="0"/>
              <a:t>115308 человек поражено гепатитом</a:t>
            </a:r>
          </a:p>
          <a:p>
            <a:pPr>
              <a:defRPr/>
            </a:pPr>
            <a:r>
              <a:rPr lang="ru-RU" dirty="0" smtClean="0"/>
              <a:t>31080 человек поражено брюшным тифом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xfrm>
            <a:off x="4716463" y="642938"/>
            <a:ext cx="4103687" cy="1857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Мы помним Вас, ребята из Афгана</a:t>
            </a:r>
          </a:p>
        </p:txBody>
      </p:sp>
      <p:sp>
        <p:nvSpPr>
          <p:cNvPr id="6147" name="AutoShape 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48" name="Picture 7" descr="afg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379730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500563" y="1785938"/>
            <a:ext cx="4175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Прости, солдат, что отчий дом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Тебя согреть не может в холод.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Тебе бы жить… Ты был так молод…</a:t>
            </a:r>
          </a:p>
        </p:txBody>
      </p:sp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4357688" y="2714625"/>
            <a:ext cx="45005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Мемориал на Вологодском кладбище, созданный по инициативе воинов-интернационалистов, усилиями патриотов и простых граждан был открыт первым в России. В 1991 году с пяти кладбищ областного центра здесь были перезахоронены погибшие в Афганистане ребята, затем появились могилы бойцов, павших в Чечне.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algn="ctr"/>
            <a:r>
              <a:rPr lang="ru-RU" sz="2600" smtClean="0"/>
              <a:t>В Афганской войне участвовали почти 2000 молодых жителей нашей области, в Чеченской - более 3 тысяч. На плитах выгравированы имена и фамилии 156 северян, погибших в боевых действиях. Не только для тех, кто прошел «горячие точки», но и для всех архангелогородцев эти необъявленные войны стали проверкой на человечность, верность долгу, военной присяге. У ветеранов, представителей властей и общественности сложилась добрая традиция приходить к мемориалу на Вологодском кладбище, чтобы почтить память не вернувшихся.</a:t>
            </a:r>
          </a:p>
          <a:p>
            <a:endParaRPr lang="ru-RU" sz="26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4360862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5072063" y="2286000"/>
            <a:ext cx="35004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Герои- афганцы выпускники школы №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71500"/>
            <a:ext cx="3143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500063" y="4643438"/>
            <a:ext cx="4143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Юшманов 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Сергей Васильевич</a:t>
            </a:r>
            <a:endParaRPr lang="ru-RU" sz="280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(04.12.1964- 02.09.1984)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143375" y="1143000"/>
            <a:ext cx="40719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За время службы в части он проявил все черты советского воина – интернационалиста, до конца с честью выполнил свой воинский долг по охране рубежей нашей Родины и оказанию интернациональной помощи народу Демократической Республики Афганистан</a:t>
            </a:r>
          </a:p>
          <a:p>
            <a:pPr algn="ctr" eaLnBrk="0" hangingPunct="0">
              <a:defRPr/>
            </a:pPr>
            <a:r>
              <a:rPr lang="ru-RU" sz="1400" dirty="0">
                <a:latin typeface="+mj-lt"/>
                <a:ea typeface="+mj-ea"/>
                <a:cs typeface="+mj-cs"/>
              </a:rPr>
              <a:t>(из письма командира воинской части. Полевая почта 51884 родителям Сергея Юшманова Василию Васильевичу и Зинаиде Павловне)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214438" y="1214438"/>
            <a:ext cx="69294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В 1980 году Сергей окончил школу № 40 и поступил в СПТУ № 15 по специальности слесарь-монтажник. В трудовой книжке Сергея всего 3 записи: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Об учебе в СПТУ № 15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О принятии в ремонтно-механический завод слесарем-монтажником по капитальному ремонту  оборудования и связанных с ним конструкций 3 разряда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Об увольнении по ст. 29 ЗКЗОТ РСФСР в связи с призывом в Советскую Армию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655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«Мы вернёмся домой молодыми»…</vt:lpstr>
      <vt:lpstr>Слайд 2</vt:lpstr>
      <vt:lpstr>15 февраля 1989 г. ВЫВОД ВОЙСК ИЗ АФГАНИСТАНА</vt:lpstr>
      <vt:lpstr> СКОРБНЫЕ ИТОГИ  «АФГАНСКОЙ ВОЙНЫ»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Mamziluga</cp:lastModifiedBy>
  <cp:revision>105</cp:revision>
  <dcterms:created xsi:type="dcterms:W3CDTF">2013-10-04T20:25:21Z</dcterms:created>
  <dcterms:modified xsi:type="dcterms:W3CDTF">2014-02-23T10:42:23Z</dcterms:modified>
</cp:coreProperties>
</file>